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DED3-16C8-473B-A086-568F0AE76F6B}" type="datetimeFigureOut">
              <a:rPr lang="es-CO" smtClean="0"/>
              <a:t>25/03/2020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87A7-29BD-40F1-974F-7B2A420DA0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043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DED3-16C8-473B-A086-568F0AE76F6B}" type="datetimeFigureOut">
              <a:rPr lang="es-CO" smtClean="0"/>
              <a:t>25/03/2020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87A7-29BD-40F1-974F-7B2A420DA0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045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DED3-16C8-473B-A086-568F0AE76F6B}" type="datetimeFigureOut">
              <a:rPr lang="es-CO" smtClean="0"/>
              <a:t>25/03/2020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87A7-29BD-40F1-974F-7B2A420DA0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1486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DED3-16C8-473B-A086-568F0AE76F6B}" type="datetimeFigureOut">
              <a:rPr lang="es-CO" smtClean="0"/>
              <a:t>25/03/2020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87A7-29BD-40F1-974F-7B2A420DA0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7026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DED3-16C8-473B-A086-568F0AE76F6B}" type="datetimeFigureOut">
              <a:rPr lang="es-CO" smtClean="0"/>
              <a:t>25/03/2020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87A7-29BD-40F1-974F-7B2A420DA0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6131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DED3-16C8-473B-A086-568F0AE76F6B}" type="datetimeFigureOut">
              <a:rPr lang="es-CO" smtClean="0"/>
              <a:t>25/03/2020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87A7-29BD-40F1-974F-7B2A420DA0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2437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DED3-16C8-473B-A086-568F0AE76F6B}" type="datetimeFigureOut">
              <a:rPr lang="es-CO" smtClean="0"/>
              <a:t>25/03/2020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87A7-29BD-40F1-974F-7B2A420DA0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56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DED3-16C8-473B-A086-568F0AE76F6B}" type="datetimeFigureOut">
              <a:rPr lang="es-CO" smtClean="0"/>
              <a:t>25/03/2020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87A7-29BD-40F1-974F-7B2A420DA0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693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DED3-16C8-473B-A086-568F0AE76F6B}" type="datetimeFigureOut">
              <a:rPr lang="es-CO" smtClean="0"/>
              <a:t>25/03/2020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87A7-29BD-40F1-974F-7B2A420DA0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5242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DED3-16C8-473B-A086-568F0AE76F6B}" type="datetimeFigureOut">
              <a:rPr lang="es-CO" smtClean="0"/>
              <a:t>25/03/2020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87A7-29BD-40F1-974F-7B2A420DA0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2131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9DED3-16C8-473B-A086-568F0AE76F6B}" type="datetimeFigureOut">
              <a:rPr lang="es-CO" smtClean="0"/>
              <a:t>25/03/2020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87A7-29BD-40F1-974F-7B2A420DA0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7920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9DED3-16C8-473B-A086-568F0AE76F6B}" type="datetimeFigureOut">
              <a:rPr lang="es-CO" smtClean="0"/>
              <a:t>25/03/2020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887A7-29BD-40F1-974F-7B2A420DA0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950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29" y="257577"/>
            <a:ext cx="100584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38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39" y="412124"/>
            <a:ext cx="100584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56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29" y="296214"/>
            <a:ext cx="100584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85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20" y="373488"/>
            <a:ext cx="100584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33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42" y="386366"/>
            <a:ext cx="100584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861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1</cp:revision>
  <dcterms:created xsi:type="dcterms:W3CDTF">2020-03-25T21:59:31Z</dcterms:created>
  <dcterms:modified xsi:type="dcterms:W3CDTF">2020-03-25T22:00:07Z</dcterms:modified>
</cp:coreProperties>
</file>