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789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119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699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964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5320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736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601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392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556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5602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8836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2353A-05D9-49B8-BEA0-BE04F1CD9DA1}" type="datetimeFigureOut">
              <a:rPr lang="es-CO" smtClean="0"/>
              <a:t>11/03/2020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F676-20E6-47A9-AC66-FCB45CC4C8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106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6" y="1089270"/>
            <a:ext cx="10058400" cy="44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1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51" y="1102149"/>
            <a:ext cx="10058400" cy="44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69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1" y="1140786"/>
            <a:ext cx="10058400" cy="44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40" y="1179422"/>
            <a:ext cx="10058400" cy="44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000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2020-03-11T18:02:23Z</dcterms:created>
  <dcterms:modified xsi:type="dcterms:W3CDTF">2020-03-11T18:03:19Z</dcterms:modified>
</cp:coreProperties>
</file>