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2573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571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9130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800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934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469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210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08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7241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692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511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CFB60-43C8-47B9-8952-20B027CFC241}" type="datetimeFigureOut">
              <a:rPr lang="es-CO" smtClean="0"/>
              <a:t>5/03/2020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2D51C-AC6C-4BC9-BE20-F5688E5036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327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65" y="244475"/>
            <a:ext cx="7316609" cy="651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6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378" y="528033"/>
            <a:ext cx="8476149" cy="498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3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38" y="1068947"/>
            <a:ext cx="9031344" cy="483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8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373" y="612964"/>
            <a:ext cx="8477787" cy="570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636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</cp:revision>
  <dcterms:created xsi:type="dcterms:W3CDTF">2020-03-05T19:34:00Z</dcterms:created>
  <dcterms:modified xsi:type="dcterms:W3CDTF">2020-03-05T19:34:53Z</dcterms:modified>
</cp:coreProperties>
</file>